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4A4E-52EF-7C6B-C608-64546CC10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D2D38-F96A-7552-1F62-AD1C54388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AF5E3-D7B0-88C8-55CD-B68D7EA7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02C3-C051-45F4-91AD-71B9F11B4DF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62380-2830-6686-3271-125DEE73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6D98F-A6B3-1132-D801-95FAFD62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2828-7143-40D7-8255-967B0EF5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0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1DD9-592D-3A93-6918-B17BB673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8C195-5B6D-448F-3DE7-E3F5BDB02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D6C5-E6EF-3DEB-ABC4-877C50B6C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02C3-C051-45F4-91AD-71B9F11B4DF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BBC1-002C-3AB9-905F-098B7960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9AF38-477C-9B96-0ECA-8F5342BF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2828-7143-40D7-8255-967B0EF5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FF13FF-ED3B-1ACC-596E-778F51A05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9F29C-2464-0D73-B729-0B6F3A350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98C70-42EA-8BE5-7481-A3A1821E9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02C3-C051-45F4-91AD-71B9F11B4DF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7C91A-3EAC-3658-DEA5-DDECC855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81C8A-8EA9-5AA5-8C8F-790C96B7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2828-7143-40D7-8255-967B0EF5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4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B619-3DB6-8526-3590-8265D0C1D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34686-96B3-2F50-5A53-775B739DC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D4AE7-A6DB-0295-5CBB-E41B6D97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02C3-C051-45F4-91AD-71B9F11B4DF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5036B-441F-6E8F-E28E-24104E97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1100D-BCAC-3E6D-A4D9-F03AD80E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2828-7143-40D7-8255-967B0EF5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8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EA33-1284-DC19-1BF4-B21A40A3A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5D0A1-137B-DDDB-5884-FD13FE673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E7FC5-B97A-D6E2-09A1-D335E09B4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02C3-C051-45F4-91AD-71B9F11B4DF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ABD31-A9B1-D9D1-8E0A-B34E7F0B3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1D8EE-3B6C-FD1A-3006-89FF5CDA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2828-7143-40D7-8255-967B0EF5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7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EC03-506D-4E9A-B29B-8E62EA1D3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36AE2-9A07-3703-1189-BD8DFE554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74CB5-1B48-F6EC-E862-F34E2C808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9E14E-F8A3-FBF3-B875-80D6B1DC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02C3-C051-45F4-91AD-71B9F11B4DF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88C6D-C6C9-319F-2F6A-4DD23B00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A9121-D74F-B8F1-9F42-7555810D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2828-7143-40D7-8255-967B0EF5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869-F36E-DFF4-CADC-E5D3F045B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DED8C-33E7-6F75-6E3A-A619E32D3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A5F8E-D60C-43F8-C966-445ED3F3A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DE811-5AC9-0F50-5015-35B2964BF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00F4BD-6E4F-83A9-58FE-96657960E7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60FB99-8373-40A6-E404-2117A485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02C3-C051-45F4-91AD-71B9F11B4DF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BA7124-0552-0E31-81E7-35B05986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41F459-6F7E-CBE4-8F3C-1B3CB7E2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2828-7143-40D7-8255-967B0EF5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8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7E410-0F2F-57DD-14A1-1B4644945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ED7F4-0B1E-7209-BA8C-6C79D4CF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02C3-C051-45F4-91AD-71B9F11B4DF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78407-AAD5-507B-3B71-51C1F2D30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62CA3B-BA58-1753-0D16-3589AFA07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2828-7143-40D7-8255-967B0EF5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9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F13B7F-50C5-86A3-5D65-F0B33051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02C3-C051-45F4-91AD-71B9F11B4DF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10010F-61BF-74CB-8EAE-FCCB7D5D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75187-A863-4EC7-5D4E-058C84BD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2828-7143-40D7-8255-967B0EF5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2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695A-D488-76DD-1C8D-9F938474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D6DA4-2370-A011-5B87-42F4AB7EB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E02F2-D915-B954-DC1B-AFFD808DB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A69BB-3F43-716D-6CF7-4AE0A1C37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02C3-C051-45F4-91AD-71B9F11B4DF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60BA6-B9DD-2D54-D00F-1299027EB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420D5-B6E5-3FF6-8508-4CACB145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2828-7143-40D7-8255-967B0EF5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2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73C9-6E90-82C7-D810-9B697F4A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CC45F3-F6A9-F20C-2E7A-6BD747062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FB613-435E-F498-A53F-80571B84E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70E31-8278-8662-60B6-8F9C8E1A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02C3-C051-45F4-91AD-71B9F11B4DF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582A8-0A74-F694-1617-3CD11172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CACFE-B43A-36D6-2C22-DA43C6AC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2828-7143-40D7-8255-967B0EF5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6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02F46C-B908-38E8-CA94-CEE65619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69FFC-3B7D-7D63-63F0-8948E5D81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DC351-C529-B8E6-E553-B1A3FC0F6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302C3-C051-45F4-91AD-71B9F11B4DF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21B31-8794-BA26-AF88-936E2C024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18F1D-8EC4-8B3F-84CF-C61CED950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A2828-7143-40D7-8255-967B0EF51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5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E341-9C56-5B50-2F22-2141E293D5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Debugging in Android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A8A90-2C09-ED58-766A-EFF2839560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3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6CA36-866F-116C-3778-55AFF56A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BE242-B75A-8EEB-E289-B56D482B9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of detecting and removing of existing and potential error</a:t>
            </a:r>
          </a:p>
          <a:p>
            <a:r>
              <a:rPr lang="en-US" dirty="0"/>
              <a:t>Detect</a:t>
            </a:r>
          </a:p>
          <a:p>
            <a:r>
              <a:rPr lang="en-US" dirty="0"/>
              <a:t>Fix</a:t>
            </a:r>
          </a:p>
        </p:txBody>
      </p:sp>
    </p:spTree>
    <p:extLst>
      <p:ext uri="{BB962C8B-B14F-4D97-AF65-F5344CB8AC3E}">
        <p14:creationId xmlns:p14="http://schemas.microsoft.com/office/powerpoint/2010/main" val="424377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1C1AC-9664-015C-AF09-094FE168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9990F-86D7-F1A1-2B93-0DCE9F494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B0C06-ABCF-F27C-25FF-4A727ADAF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6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5E84-CDC9-149D-F271-5A06EE0F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8E734-8918-AB8E-CF52-432BF3E08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C7D04-E80F-8AF8-3012-46FF9974B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5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9DB0E-6BF4-0EF3-7CDD-5E5BE9444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C5555-139A-6E79-ADA8-069BD7457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73E4F-818A-8A7D-4F1B-CC307B154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1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E7E0-6FA4-ACD1-8BFC-1A1F4CFA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CCAF6-3C44-3835-84C0-437853A07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E8669D-D239-E99C-2155-FF330575D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44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Debugging in Android</vt:lpstr>
      <vt:lpstr>What is Debugging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 in Android</dc:title>
  <dc:creator>Dr. Dinesh Sharma [MU - Jaipur]</dc:creator>
  <cp:lastModifiedBy>Dr. Dinesh Sharma [MU - Jaipur]</cp:lastModifiedBy>
  <cp:revision>6</cp:revision>
  <dcterms:created xsi:type="dcterms:W3CDTF">2024-03-12T17:15:46Z</dcterms:created>
  <dcterms:modified xsi:type="dcterms:W3CDTF">2024-03-12T17:34:24Z</dcterms:modified>
</cp:coreProperties>
</file>